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F015F-DBEA-4D39-A1B8-498D6191FBD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44AD5-D7D1-4871-940F-4BBF118AF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8830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C9D0C-6C7B-46B9-82D9-E598757189CB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E1CE8-95B4-4F70-BBAB-3E7C942D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660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3634" y="6576368"/>
            <a:ext cx="184731" cy="230832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03634" y="6576368"/>
            <a:ext cx="184731" cy="230832"/>
          </a:xfrm>
        </p:spPr>
        <p:txBody>
          <a:bodyPr wrap="none" anchor="b" anchorCtr="1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7186" y="0"/>
            <a:ext cx="2183762" cy="14776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358" y="-143558"/>
            <a:ext cx="8371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ritannic Bold" panose="020B0903060703020204" pitchFamily="34" charset="0"/>
              </a:rPr>
              <a:t>BALSA WOOD BRIDGE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546" y="3243731"/>
            <a:ext cx="4445711" cy="35634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6358" y="432250"/>
            <a:ext cx="65188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Objective:</a:t>
            </a:r>
          </a:p>
          <a:p>
            <a:r>
              <a:rPr lang="en-US" sz="1600" dirty="0"/>
              <a:t>Build a bridge that </a:t>
            </a:r>
            <a:r>
              <a:rPr lang="en-US" sz="1600" dirty="0" smtClean="0"/>
              <a:t>can hold the most weight relative to its own weight.</a:t>
            </a:r>
          </a:p>
          <a:p>
            <a:endParaRPr lang="en-US" sz="1600" dirty="0" smtClean="0"/>
          </a:p>
          <a:p>
            <a:r>
              <a:rPr lang="en-US" dirty="0" smtClean="0"/>
              <a:t>Requirements: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be 12” long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Maximum of 3” wide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have clearance for two ½” pins 3” apart at center of bridge.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Height must be between 5” and 10”.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Must use glue and balsa provided.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9243" y="3377938"/>
            <a:ext cx="32715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Night 1 (2/21):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Design/start to build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Night 2 (3/7):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 to MTL for test.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2728" y="1263659"/>
            <a:ext cx="3315448" cy="2210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9986" y="4045375"/>
            <a:ext cx="3908190" cy="26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Trebuchet MS</vt:lpstr>
      <vt:lpstr>Wingdings 3</vt:lpstr>
      <vt:lpstr>Facet</vt:lpstr>
      <vt:lpstr>PowerPoint Presentation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Daniel</dc:creator>
  <cp:keywords/>
  <cp:lastModifiedBy>Chris Homolac</cp:lastModifiedBy>
  <cp:revision>12</cp:revision>
  <dcterms:created xsi:type="dcterms:W3CDTF">2016-02-23T18:03:22Z</dcterms:created>
  <dcterms:modified xsi:type="dcterms:W3CDTF">2017-02-17T20:01:56Z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ACCT02\jadaniel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</Properties>
</file>